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eague Spartan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8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8960" y="2812096"/>
            <a:ext cx="11570080" cy="467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¡Hola!</a:t>
            </a: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estudiante, profesor, directivo o administrativo de la Uniagustiniana, sabemos que debes hacer muchas presentaciones.</a:t>
            </a: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 queremos presentar la nueva plantilla oficial con motivo a los procesos de transformación y crecimiento que estamos atravesando, como el proceso de acreditación de programas y la construcción colectiva de nuestro Plan de Desarrollo Institucional - PDI.</a:t>
            </a: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endParaRPr lang="es-CO" sz="230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Estamos seguros de que te va a gustar.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00"/>
            <a:ext cx="18288000" cy="10288800"/>
          </a:xfrm>
          <a:custGeom>
            <a:avLst/>
            <a:gdLst/>
            <a:ahLst/>
            <a:cxnLst/>
            <a:rect l="l" t="t" r="r" b="b"/>
            <a:pathLst>
              <a:path w="18379377" h="17368512">
                <a:moveTo>
                  <a:pt x="0" y="0"/>
                </a:moveTo>
                <a:lnTo>
                  <a:pt x="18379377" y="0"/>
                </a:lnTo>
                <a:lnTo>
                  <a:pt x="18379377" y="17368511"/>
                </a:lnTo>
                <a:lnTo>
                  <a:pt x="0" y="17368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00" b="-688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33054" y="2083737"/>
            <a:ext cx="5330515" cy="5330515"/>
          </a:xfrm>
          <a:custGeom>
            <a:avLst/>
            <a:gdLst/>
            <a:ahLst/>
            <a:cxnLst/>
            <a:rect l="l" t="t" r="r" b="b"/>
            <a:pathLst>
              <a:path w="5330515" h="5330515">
                <a:moveTo>
                  <a:pt x="0" y="0"/>
                </a:moveTo>
                <a:lnTo>
                  <a:pt x="5330515" y="0"/>
                </a:lnTo>
                <a:lnTo>
                  <a:pt x="5330515" y="5330515"/>
                </a:lnTo>
                <a:lnTo>
                  <a:pt x="0" y="5330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54386" y="7521086"/>
            <a:ext cx="5287850" cy="33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n-US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www.uniagustiniana.edu.co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84547" y="864233"/>
            <a:ext cx="4518905" cy="33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n-US" sz="2300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 modificar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8379377" h="17368512">
                <a:moveTo>
                  <a:pt x="0" y="0"/>
                </a:moveTo>
                <a:lnTo>
                  <a:pt x="18379377" y="0"/>
                </a:lnTo>
                <a:lnTo>
                  <a:pt x="18379377" y="17368511"/>
                </a:lnTo>
                <a:lnTo>
                  <a:pt x="0" y="17368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2" t="-12" r="283" b="-748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5071874" y="3086100"/>
            <a:ext cx="3625346" cy="3625346"/>
          </a:xfrm>
          <a:custGeom>
            <a:avLst/>
            <a:gdLst/>
            <a:ahLst/>
            <a:cxnLst/>
            <a:rect l="l" t="t" r="r" b="b"/>
            <a:pathLst>
              <a:path w="5330515" h="5330515">
                <a:moveTo>
                  <a:pt x="0" y="0"/>
                </a:moveTo>
                <a:lnTo>
                  <a:pt x="5330515" y="0"/>
                </a:lnTo>
                <a:lnTo>
                  <a:pt x="5330515" y="5330515"/>
                </a:lnTo>
                <a:lnTo>
                  <a:pt x="0" y="5330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829800" y="4229100"/>
            <a:ext cx="5287850" cy="133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Nombre de la persona</a:t>
            </a:r>
          </a:p>
          <a:p>
            <a:pPr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Cargo</a:t>
            </a:r>
          </a:p>
          <a:p>
            <a:pPr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Nombre de la oficina</a:t>
            </a:r>
          </a:p>
          <a:p>
            <a:pPr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Contacto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84547" y="864233"/>
            <a:ext cx="4518905" cy="338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s-CO" sz="2300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para temas comerciales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9F5E95D-98CD-4A19-A236-789C7A3B47F7}"/>
              </a:ext>
            </a:extLst>
          </p:cNvPr>
          <p:cNvCxnSpPr/>
          <p:nvPr/>
        </p:nvCxnSpPr>
        <p:spPr>
          <a:xfrm>
            <a:off x="9185563" y="2879214"/>
            <a:ext cx="0" cy="403860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64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05236" y="2057400"/>
            <a:ext cx="4886325" cy="8229600"/>
          </a:xfrm>
          <a:custGeom>
            <a:avLst/>
            <a:gdLst/>
            <a:ahLst/>
            <a:cxnLst/>
            <a:rect l="l" t="t" r="r" b="b"/>
            <a:pathLst>
              <a:path w="4886325" h="8229600">
                <a:moveTo>
                  <a:pt x="0" y="0"/>
                </a:moveTo>
                <a:lnTo>
                  <a:pt x="4886325" y="0"/>
                </a:lnTo>
                <a:lnTo>
                  <a:pt x="48863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20733" y="2057400"/>
            <a:ext cx="4361688" cy="8229600"/>
          </a:xfrm>
          <a:custGeom>
            <a:avLst/>
            <a:gdLst/>
            <a:ahLst/>
            <a:cxnLst/>
            <a:rect l="l" t="t" r="r" b="b"/>
            <a:pathLst>
              <a:path w="4361688" h="8229600">
                <a:moveTo>
                  <a:pt x="0" y="0"/>
                </a:moveTo>
                <a:lnTo>
                  <a:pt x="4361688" y="0"/>
                </a:lnTo>
                <a:lnTo>
                  <a:pt x="43616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5859" y="2057400"/>
            <a:ext cx="5439773" cy="8229600"/>
          </a:xfrm>
          <a:custGeom>
            <a:avLst/>
            <a:gdLst/>
            <a:ahLst/>
            <a:cxnLst/>
            <a:rect l="l" t="t" r="r" b="b"/>
            <a:pathLst>
              <a:path w="5439773" h="8229600">
                <a:moveTo>
                  <a:pt x="0" y="0"/>
                </a:moveTo>
                <a:lnTo>
                  <a:pt x="5439774" y="0"/>
                </a:lnTo>
                <a:lnTo>
                  <a:pt x="54397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8187" y="2057400"/>
            <a:ext cx="4850320" cy="8229600"/>
          </a:xfrm>
          <a:custGeom>
            <a:avLst/>
            <a:gdLst/>
            <a:ahLst/>
            <a:cxnLst/>
            <a:rect l="l" t="t" r="r" b="b"/>
            <a:pathLst>
              <a:path w="4850320" h="8229600">
                <a:moveTo>
                  <a:pt x="0" y="0"/>
                </a:moveTo>
                <a:lnTo>
                  <a:pt x="4850321" y="0"/>
                </a:lnTo>
                <a:lnTo>
                  <a:pt x="4850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51974" y="2057400"/>
            <a:ext cx="4984052" cy="8229600"/>
          </a:xfrm>
          <a:custGeom>
            <a:avLst/>
            <a:gdLst/>
            <a:ahLst/>
            <a:cxnLst/>
            <a:rect l="l" t="t" r="r" b="b"/>
            <a:pathLst>
              <a:path w="4984052" h="8229600">
                <a:moveTo>
                  <a:pt x="0" y="0"/>
                </a:moveTo>
                <a:lnTo>
                  <a:pt x="4984052" y="0"/>
                </a:lnTo>
                <a:lnTo>
                  <a:pt x="49840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8413" y="2057400"/>
            <a:ext cx="4567428" cy="8229600"/>
          </a:xfrm>
          <a:custGeom>
            <a:avLst/>
            <a:gdLst/>
            <a:ahLst/>
            <a:cxnLst/>
            <a:rect l="l" t="t" r="r" b="b"/>
            <a:pathLst>
              <a:path w="4567428" h="8229600">
                <a:moveTo>
                  <a:pt x="0" y="0"/>
                </a:moveTo>
                <a:lnTo>
                  <a:pt x="4567428" y="0"/>
                </a:lnTo>
                <a:lnTo>
                  <a:pt x="45674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4666" y="2057400"/>
            <a:ext cx="5380101" cy="8229600"/>
          </a:xfrm>
          <a:custGeom>
            <a:avLst/>
            <a:gdLst/>
            <a:ahLst/>
            <a:cxnLst/>
            <a:rect l="l" t="t" r="r" b="b"/>
            <a:pathLst>
              <a:path w="5380101" h="8229600">
                <a:moveTo>
                  <a:pt x="0" y="0"/>
                </a:moveTo>
                <a:lnTo>
                  <a:pt x="5380101" y="0"/>
                </a:lnTo>
                <a:lnTo>
                  <a:pt x="53801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45154" y="2057400"/>
            <a:ext cx="4397693" cy="8229600"/>
          </a:xfrm>
          <a:custGeom>
            <a:avLst/>
            <a:gdLst/>
            <a:ahLst/>
            <a:cxnLst/>
            <a:rect l="l" t="t" r="r" b="b"/>
            <a:pathLst>
              <a:path w="4397693" h="8229600">
                <a:moveTo>
                  <a:pt x="0" y="0"/>
                </a:moveTo>
                <a:lnTo>
                  <a:pt x="4397692" y="0"/>
                </a:lnTo>
                <a:lnTo>
                  <a:pt x="4397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7037" y="2057400"/>
            <a:ext cx="4413123" cy="8229600"/>
          </a:xfrm>
          <a:custGeom>
            <a:avLst/>
            <a:gdLst/>
            <a:ahLst/>
            <a:cxnLst/>
            <a:rect l="l" t="t" r="r" b="b"/>
            <a:pathLst>
              <a:path w="4413123" h="8229600">
                <a:moveTo>
                  <a:pt x="0" y="0"/>
                </a:moveTo>
                <a:lnTo>
                  <a:pt x="4413123" y="0"/>
                </a:lnTo>
                <a:lnTo>
                  <a:pt x="44131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7465" y="2057400"/>
            <a:ext cx="4860608" cy="8229600"/>
          </a:xfrm>
          <a:custGeom>
            <a:avLst/>
            <a:gdLst/>
            <a:ahLst/>
            <a:cxnLst/>
            <a:rect l="l" t="t" r="r" b="b"/>
            <a:pathLst>
              <a:path w="4860608" h="8229600">
                <a:moveTo>
                  <a:pt x="0" y="0"/>
                </a:moveTo>
                <a:lnTo>
                  <a:pt x="4860608" y="0"/>
                </a:lnTo>
                <a:lnTo>
                  <a:pt x="48606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53925" y="2057400"/>
            <a:ext cx="5217303" cy="8229600"/>
          </a:xfrm>
          <a:custGeom>
            <a:avLst/>
            <a:gdLst/>
            <a:ahLst/>
            <a:cxnLst/>
            <a:rect l="l" t="t" r="r" b="b"/>
            <a:pathLst>
              <a:path w="5217303" h="8229600">
                <a:moveTo>
                  <a:pt x="0" y="0"/>
                </a:moveTo>
                <a:lnTo>
                  <a:pt x="5217303" y="0"/>
                </a:lnTo>
                <a:lnTo>
                  <a:pt x="52173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406" r="-1013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9526" y="1859671"/>
            <a:ext cx="5680029" cy="8427329"/>
          </a:xfrm>
          <a:custGeom>
            <a:avLst/>
            <a:gdLst/>
            <a:ahLst/>
            <a:cxnLst/>
            <a:rect l="l" t="t" r="r" b="b"/>
            <a:pathLst>
              <a:path w="5680029" h="8427329">
                <a:moveTo>
                  <a:pt x="0" y="0"/>
                </a:moveTo>
                <a:lnTo>
                  <a:pt x="5680030" y="0"/>
                </a:lnTo>
                <a:lnTo>
                  <a:pt x="5680030" y="8427329"/>
                </a:lnTo>
                <a:lnTo>
                  <a:pt x="0" y="8427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291" t="-14097" r="-101793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53C2D6-8EDD-4684-8E7F-CBD051FB77C2}"/>
              </a:ext>
            </a:extLst>
          </p:cNvPr>
          <p:cNvSpPr/>
          <p:nvPr/>
        </p:nvSpPr>
        <p:spPr>
          <a:xfrm>
            <a:off x="11797488" y="2057400"/>
            <a:ext cx="6251089" cy="8229600"/>
          </a:xfrm>
          <a:custGeom>
            <a:avLst/>
            <a:gdLst/>
            <a:ahLst/>
            <a:cxnLst/>
            <a:rect l="l" t="t" r="r" b="b"/>
            <a:pathLst>
              <a:path w="6251089" h="8229600">
                <a:moveTo>
                  <a:pt x="0" y="0"/>
                </a:moveTo>
                <a:lnTo>
                  <a:pt x="6251089" y="0"/>
                </a:lnTo>
                <a:lnTo>
                  <a:pt x="62510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621" r="-18977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638F68-E660-4821-9758-5C5B7E8EFDCF}"/>
              </a:ext>
            </a:extLst>
          </p:cNvPr>
          <p:cNvSpPr/>
          <p:nvPr/>
        </p:nvSpPr>
        <p:spPr>
          <a:xfrm>
            <a:off x="5617137" y="2057400"/>
            <a:ext cx="5935205" cy="8229600"/>
          </a:xfrm>
          <a:custGeom>
            <a:avLst/>
            <a:gdLst/>
            <a:ahLst/>
            <a:cxnLst/>
            <a:rect l="l" t="t" r="r" b="b"/>
            <a:pathLst>
              <a:path w="5935205" h="8229600">
                <a:moveTo>
                  <a:pt x="0" y="0"/>
                </a:moveTo>
                <a:lnTo>
                  <a:pt x="5935204" y="0"/>
                </a:lnTo>
                <a:lnTo>
                  <a:pt x="5935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389" r="-23985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7CD9E99-D761-417E-948E-8A5BE435F862}"/>
              </a:ext>
            </a:extLst>
          </p:cNvPr>
          <p:cNvSpPr/>
          <p:nvPr/>
        </p:nvSpPr>
        <p:spPr>
          <a:xfrm>
            <a:off x="33552" y="2057400"/>
            <a:ext cx="5335934" cy="8229600"/>
          </a:xfrm>
          <a:custGeom>
            <a:avLst/>
            <a:gdLst/>
            <a:ahLst/>
            <a:cxnLst/>
            <a:rect l="l" t="t" r="r" b="b"/>
            <a:pathLst>
              <a:path w="5335934" h="8229600">
                <a:moveTo>
                  <a:pt x="0" y="0"/>
                </a:moveTo>
                <a:lnTo>
                  <a:pt x="5335935" y="0"/>
                </a:lnTo>
                <a:lnTo>
                  <a:pt x="5335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6071" r="-45417"/>
            </a:stretch>
          </a:blipFill>
        </p:spPr>
      </p:sp>
    </p:spTree>
    <p:extLst>
      <p:ext uri="{BB962C8B-B14F-4D97-AF65-F5344CB8AC3E}">
        <p14:creationId xmlns:p14="http://schemas.microsoft.com/office/powerpoint/2010/main" val="2963974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67698" y="2057400"/>
            <a:ext cx="6442880" cy="8229600"/>
          </a:xfrm>
          <a:custGeom>
            <a:avLst/>
            <a:gdLst/>
            <a:ahLst/>
            <a:cxnLst/>
            <a:rect l="l" t="t" r="r" b="b"/>
            <a:pathLst>
              <a:path w="6442880" h="8229600">
                <a:moveTo>
                  <a:pt x="0" y="0"/>
                </a:moveTo>
                <a:lnTo>
                  <a:pt x="6442880" y="0"/>
                </a:lnTo>
                <a:lnTo>
                  <a:pt x="64428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918" r="-276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76634" y="2848838"/>
            <a:ext cx="6243369" cy="7438162"/>
          </a:xfrm>
          <a:custGeom>
            <a:avLst/>
            <a:gdLst/>
            <a:ahLst/>
            <a:cxnLst/>
            <a:rect l="l" t="t" r="r" b="b"/>
            <a:pathLst>
              <a:path w="6243369" h="7438162">
                <a:moveTo>
                  <a:pt x="0" y="0"/>
                </a:moveTo>
                <a:lnTo>
                  <a:pt x="6243369" y="0"/>
                </a:lnTo>
                <a:lnTo>
                  <a:pt x="6243369" y="7438162"/>
                </a:lnTo>
                <a:lnTo>
                  <a:pt x="0" y="743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018" t="-10640" r="-2470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7409" y="2836976"/>
            <a:ext cx="4007860" cy="7450024"/>
          </a:xfrm>
          <a:custGeom>
            <a:avLst/>
            <a:gdLst/>
            <a:ahLst/>
            <a:cxnLst/>
            <a:rect l="l" t="t" r="r" b="b"/>
            <a:pathLst>
              <a:path w="4007860" h="7450024">
                <a:moveTo>
                  <a:pt x="0" y="0"/>
                </a:moveTo>
                <a:lnTo>
                  <a:pt x="4007860" y="0"/>
                </a:lnTo>
                <a:lnTo>
                  <a:pt x="4007860" y="7450024"/>
                </a:lnTo>
                <a:lnTo>
                  <a:pt x="0" y="7450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456" t="-10464" r="-125164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2629" y="2057400"/>
            <a:ext cx="7752811" cy="8229600"/>
          </a:xfrm>
          <a:custGeom>
            <a:avLst/>
            <a:gdLst/>
            <a:ahLst/>
            <a:cxnLst/>
            <a:rect l="l" t="t" r="r" b="b"/>
            <a:pathLst>
              <a:path w="7752811" h="8229600">
                <a:moveTo>
                  <a:pt x="0" y="0"/>
                </a:moveTo>
                <a:lnTo>
                  <a:pt x="7752811" y="0"/>
                </a:lnTo>
                <a:lnTo>
                  <a:pt x="77528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68" r="-546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07492" y="2057400"/>
            <a:ext cx="6663675" cy="8229600"/>
          </a:xfrm>
          <a:custGeom>
            <a:avLst/>
            <a:gdLst/>
            <a:ahLst/>
            <a:cxnLst/>
            <a:rect l="l" t="t" r="r" b="b"/>
            <a:pathLst>
              <a:path w="6663675" h="8229600">
                <a:moveTo>
                  <a:pt x="0" y="0"/>
                </a:moveTo>
                <a:lnTo>
                  <a:pt x="6663675" y="0"/>
                </a:lnTo>
                <a:lnTo>
                  <a:pt x="66636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85" r="-19074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57400"/>
            <a:ext cx="7318769" cy="8229600"/>
          </a:xfrm>
          <a:custGeom>
            <a:avLst/>
            <a:gdLst/>
            <a:ahLst/>
            <a:cxnLst/>
            <a:rect l="l" t="t" r="r" b="b"/>
            <a:pathLst>
              <a:path w="7318769" h="8229600">
                <a:moveTo>
                  <a:pt x="0" y="0"/>
                </a:moveTo>
                <a:lnTo>
                  <a:pt x="7318769" y="0"/>
                </a:lnTo>
                <a:lnTo>
                  <a:pt x="73187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397" r="-42375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0" y="-108000"/>
            <a:ext cx="18288000" cy="10404000"/>
          </a:xfrm>
          <a:custGeom>
            <a:avLst/>
            <a:gdLst/>
            <a:ahLst/>
            <a:cxnLst/>
            <a:rect l="l" t="t" r="r" b="b"/>
            <a:pathLst>
              <a:path w="23328729" h="15542766">
                <a:moveTo>
                  <a:pt x="23328729" y="0"/>
                </a:moveTo>
                <a:lnTo>
                  <a:pt x="0" y="0"/>
                </a:lnTo>
                <a:lnTo>
                  <a:pt x="0" y="15542765"/>
                </a:lnTo>
                <a:lnTo>
                  <a:pt x="23328729" y="15542765"/>
                </a:lnTo>
                <a:lnTo>
                  <a:pt x="23328729" y="0"/>
                </a:lnTo>
                <a:close/>
              </a:path>
            </a:pathLst>
          </a:custGeom>
          <a:blipFill>
            <a:blip r:embed="rId2"/>
            <a:stretch>
              <a:fillRect l="-27621" t="-4487" r="54" b="-372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-114300"/>
            <a:ext cx="18288000" cy="10401300"/>
            <a:chOff x="0" y="0"/>
            <a:chExt cx="481659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02549">
                <a:alpha val="3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2079924" y="-1466098"/>
            <a:ext cx="13077101" cy="13896714"/>
          </a:xfrm>
          <a:custGeom>
            <a:avLst/>
            <a:gdLst/>
            <a:ahLst/>
            <a:cxnLst/>
            <a:rect l="l" t="t" r="r" b="b"/>
            <a:pathLst>
              <a:path w="13077101" h="13896714">
                <a:moveTo>
                  <a:pt x="0" y="0"/>
                </a:moveTo>
                <a:lnTo>
                  <a:pt x="13077101" y="0"/>
                </a:lnTo>
                <a:lnTo>
                  <a:pt x="13077101" y="13896714"/>
                </a:lnTo>
                <a:lnTo>
                  <a:pt x="0" y="1389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11076" y="651354"/>
            <a:ext cx="3695100" cy="3695100"/>
          </a:xfrm>
          <a:custGeom>
            <a:avLst/>
            <a:gdLst/>
            <a:ahLst/>
            <a:cxnLst/>
            <a:rect l="l" t="t" r="r" b="b"/>
            <a:pathLst>
              <a:path w="3695100" h="3695100">
                <a:moveTo>
                  <a:pt x="0" y="0"/>
                </a:moveTo>
                <a:lnTo>
                  <a:pt x="3695100" y="0"/>
                </a:lnTo>
                <a:lnTo>
                  <a:pt x="3695100" y="3695100"/>
                </a:lnTo>
                <a:lnTo>
                  <a:pt x="0" y="3695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9317" y="4418784"/>
            <a:ext cx="5735199" cy="172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 dirty="0">
                <a:solidFill>
                  <a:srgbClr val="3D81B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Nombre de la presentación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59033" y="6788032"/>
            <a:ext cx="4955767" cy="85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Nombre de la unidad que presenta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233922">
            <a:off x="-4669123" y="-618607"/>
            <a:ext cx="13933107" cy="13435173"/>
          </a:xfrm>
          <a:custGeom>
            <a:avLst/>
            <a:gdLst/>
            <a:ahLst/>
            <a:cxnLst/>
            <a:rect l="l" t="t" r="r" b="b"/>
            <a:pathLst>
              <a:path w="13933107" h="13435173">
                <a:moveTo>
                  <a:pt x="0" y="0"/>
                </a:moveTo>
                <a:lnTo>
                  <a:pt x="13933108" y="0"/>
                </a:lnTo>
                <a:lnTo>
                  <a:pt x="13933108" y="13435173"/>
                </a:lnTo>
                <a:lnTo>
                  <a:pt x="0" y="13435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43222" y="876347"/>
            <a:ext cx="6352191" cy="9410653"/>
          </a:xfrm>
          <a:custGeom>
            <a:avLst/>
            <a:gdLst/>
            <a:ahLst/>
            <a:cxnLst/>
            <a:rect l="l" t="t" r="r" b="b"/>
            <a:pathLst>
              <a:path w="6352191" h="9410653">
                <a:moveTo>
                  <a:pt x="0" y="0"/>
                </a:moveTo>
                <a:lnTo>
                  <a:pt x="6352191" y="0"/>
                </a:lnTo>
                <a:lnTo>
                  <a:pt x="6352191" y="9410653"/>
                </a:lnTo>
                <a:lnTo>
                  <a:pt x="0" y="9410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54168" y="737895"/>
            <a:ext cx="11074642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3D81B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Contenido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90120" y="2688856"/>
            <a:ext cx="6282520" cy="100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695" lvl="1" indent="-248348" algn="l">
              <a:lnSpc>
                <a:spcPts val="2645"/>
              </a:lnSpc>
              <a:buFont typeface="Arial"/>
              <a:buChar char="•"/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 1</a:t>
            </a:r>
          </a:p>
          <a:p>
            <a:pPr marL="496695" lvl="1" indent="-248348" algn="l">
              <a:lnSpc>
                <a:spcPts val="2645"/>
              </a:lnSpc>
              <a:buFont typeface="Arial"/>
              <a:buChar char="•"/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 2</a:t>
            </a:r>
          </a:p>
          <a:p>
            <a:pPr marL="496695" lvl="1" indent="-248348" algn="l">
              <a:lnSpc>
                <a:spcPts val="2645"/>
              </a:lnSpc>
              <a:buFont typeface="Arial"/>
              <a:buChar char="•"/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96019" y="6647130"/>
            <a:ext cx="6790939" cy="100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 recomienda evitar títulos con mayúsculas sostenidas y utilizar la tipografía League </a:t>
            </a:r>
            <a:r>
              <a:rPr lang="es-CO" sz="2300" dirty="0" err="1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Spartan</a:t>
            </a: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en su defecto Segoe </a:t>
            </a:r>
            <a:r>
              <a:rPr lang="es-CO" sz="2300" dirty="0" err="1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Ui</a:t>
            </a: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236006">
            <a:off x="7505743" y="-603091"/>
            <a:ext cx="13933107" cy="13435173"/>
          </a:xfrm>
          <a:custGeom>
            <a:avLst/>
            <a:gdLst/>
            <a:ahLst/>
            <a:cxnLst/>
            <a:rect l="l" t="t" r="r" b="b"/>
            <a:pathLst>
              <a:path w="13933107" h="13435173">
                <a:moveTo>
                  <a:pt x="0" y="0"/>
                </a:moveTo>
                <a:lnTo>
                  <a:pt x="13933107" y="0"/>
                </a:lnTo>
                <a:lnTo>
                  <a:pt x="13933107" y="13435173"/>
                </a:lnTo>
                <a:lnTo>
                  <a:pt x="0" y="134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96791" y="626919"/>
            <a:ext cx="6091209" cy="10975151"/>
          </a:xfrm>
          <a:custGeom>
            <a:avLst/>
            <a:gdLst/>
            <a:ahLst/>
            <a:cxnLst/>
            <a:rect l="l" t="t" r="r" b="b"/>
            <a:pathLst>
              <a:path w="6091209" h="10975151">
                <a:moveTo>
                  <a:pt x="0" y="0"/>
                </a:moveTo>
                <a:lnTo>
                  <a:pt x="6091209" y="0"/>
                </a:lnTo>
                <a:lnTo>
                  <a:pt x="6091209" y="10975152"/>
                </a:lnTo>
                <a:lnTo>
                  <a:pt x="0" y="1097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000" y="419100"/>
            <a:ext cx="8171416" cy="8683563"/>
          </a:xfrm>
          <a:custGeom>
            <a:avLst/>
            <a:gdLst/>
            <a:ahLst/>
            <a:cxnLst/>
            <a:rect l="l" t="t" r="r" b="b"/>
            <a:pathLst>
              <a:path w="9405018" h="9994481">
                <a:moveTo>
                  <a:pt x="0" y="0"/>
                </a:moveTo>
                <a:lnTo>
                  <a:pt x="9405017" y="0"/>
                </a:lnTo>
                <a:lnTo>
                  <a:pt x="9405017" y="9994480"/>
                </a:lnTo>
                <a:lnTo>
                  <a:pt x="0" y="9994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24000" y="4244782"/>
            <a:ext cx="7721248" cy="86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1D70B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236006">
            <a:off x="7505743" y="-603091"/>
            <a:ext cx="13933107" cy="13435173"/>
          </a:xfrm>
          <a:custGeom>
            <a:avLst/>
            <a:gdLst/>
            <a:ahLst/>
            <a:cxnLst/>
            <a:rect l="l" t="t" r="r" b="b"/>
            <a:pathLst>
              <a:path w="13933107" h="13435173">
                <a:moveTo>
                  <a:pt x="0" y="0"/>
                </a:moveTo>
                <a:lnTo>
                  <a:pt x="13933107" y="0"/>
                </a:lnTo>
                <a:lnTo>
                  <a:pt x="13933107" y="13435173"/>
                </a:lnTo>
                <a:lnTo>
                  <a:pt x="0" y="134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0473" y="1639502"/>
            <a:ext cx="8886890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3D81B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3940" y="2858401"/>
            <a:ext cx="9747860" cy="5339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Texto</a:t>
            </a:r>
          </a:p>
          <a:p>
            <a:pPr algn="l">
              <a:lnSpc>
                <a:spcPts val="2645"/>
              </a:lnSpc>
            </a:pP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2645"/>
              </a:lnSpc>
            </a:pP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Recuerda ser muy breve con el texto en la presentación, pues los </a:t>
            </a:r>
            <a:r>
              <a:rPr lang="es-CO" sz="2300" dirty="0" err="1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slide</a:t>
            </a: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son un material de apoyo visual para la idea que estás planteando.</a:t>
            </a:r>
          </a:p>
          <a:p>
            <a:pPr algn="l">
              <a:lnSpc>
                <a:spcPts val="2645"/>
              </a:lnSpc>
            </a:pP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Los colores predeterminados a utilizar son el azul claro, azul oscuro y dorado.</a:t>
            </a:r>
          </a:p>
          <a:p>
            <a:pPr algn="l">
              <a:lnSpc>
                <a:spcPts val="2645"/>
              </a:lnSpc>
            </a:pP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Puedes reemplazar el orden de las imágenes, utilizando las que se encuentran al final de esta platilla u otras, dependiendo de la temática. Lo recomendable es que esté en formato PNG.</a:t>
            </a:r>
          </a:p>
          <a:p>
            <a:pPr algn="l">
              <a:lnSpc>
                <a:spcPts val="2645"/>
              </a:lnSpc>
            </a:pPr>
            <a:endParaRPr lang="es-CO" sz="2300" dirty="0">
              <a:solidFill>
                <a:srgbClr val="45455E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ts val="2645"/>
              </a:lnSpc>
            </a:pPr>
            <a:r>
              <a:rPr lang="es-CO" sz="2300" dirty="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Igualmente se recomienda para cada tema manejar un color predominante para hacerlo más dinámico.</a:t>
            </a:r>
          </a:p>
        </p:txBody>
      </p:sp>
      <p:sp>
        <p:nvSpPr>
          <p:cNvPr id="6" name="Freeform 6"/>
          <p:cNvSpPr/>
          <p:nvPr/>
        </p:nvSpPr>
        <p:spPr>
          <a:xfrm>
            <a:off x="10421351" y="-360782"/>
            <a:ext cx="7866649" cy="10647782"/>
          </a:xfrm>
          <a:custGeom>
            <a:avLst/>
            <a:gdLst/>
            <a:ahLst/>
            <a:cxnLst/>
            <a:rect l="l" t="t" r="r" b="b"/>
            <a:pathLst>
              <a:path w="7866649" h="10647782">
                <a:moveTo>
                  <a:pt x="0" y="0"/>
                </a:moveTo>
                <a:lnTo>
                  <a:pt x="7866649" y="0"/>
                </a:lnTo>
                <a:lnTo>
                  <a:pt x="7866649" y="10647782"/>
                </a:lnTo>
                <a:lnTo>
                  <a:pt x="0" y="10647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815" r="-5196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7236006">
            <a:off x="7505743" y="-603091"/>
            <a:ext cx="13933107" cy="13435173"/>
          </a:xfrm>
          <a:custGeom>
            <a:avLst/>
            <a:gdLst/>
            <a:ahLst/>
            <a:cxnLst/>
            <a:rect l="l" t="t" r="r" b="b"/>
            <a:pathLst>
              <a:path w="13933107" h="13435173">
                <a:moveTo>
                  <a:pt x="0" y="0"/>
                </a:moveTo>
                <a:lnTo>
                  <a:pt x="13933107" y="0"/>
                </a:lnTo>
                <a:lnTo>
                  <a:pt x="13933107" y="13435173"/>
                </a:lnTo>
                <a:lnTo>
                  <a:pt x="0" y="134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96791" y="626919"/>
            <a:ext cx="6091209" cy="10975151"/>
          </a:xfrm>
          <a:custGeom>
            <a:avLst/>
            <a:gdLst/>
            <a:ahLst/>
            <a:cxnLst/>
            <a:rect l="l" t="t" r="r" b="b"/>
            <a:pathLst>
              <a:path w="6091209" h="10975151">
                <a:moveTo>
                  <a:pt x="0" y="0"/>
                </a:moveTo>
                <a:lnTo>
                  <a:pt x="6091209" y="0"/>
                </a:lnTo>
                <a:lnTo>
                  <a:pt x="6091209" y="10975152"/>
                </a:lnTo>
                <a:lnTo>
                  <a:pt x="0" y="1097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12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" y="294172"/>
            <a:ext cx="8095216" cy="8654841"/>
          </a:xfrm>
          <a:custGeom>
            <a:avLst/>
            <a:gdLst/>
            <a:ahLst/>
            <a:cxnLst/>
            <a:rect l="l" t="t" r="r" b="b"/>
            <a:pathLst>
              <a:path w="9405018" h="9994481">
                <a:moveTo>
                  <a:pt x="0" y="0"/>
                </a:moveTo>
                <a:lnTo>
                  <a:pt x="9405017" y="0"/>
                </a:lnTo>
                <a:lnTo>
                  <a:pt x="9405017" y="9994480"/>
                </a:lnTo>
                <a:lnTo>
                  <a:pt x="0" y="9994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0473" y="3924300"/>
            <a:ext cx="8886890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Tema 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236006">
            <a:off x="8505634" y="-470986"/>
            <a:ext cx="13933107" cy="13435173"/>
          </a:xfrm>
          <a:custGeom>
            <a:avLst/>
            <a:gdLst/>
            <a:ahLst/>
            <a:cxnLst/>
            <a:rect l="l" t="t" r="r" b="b"/>
            <a:pathLst>
              <a:path w="13933107" h="13435173">
                <a:moveTo>
                  <a:pt x="0" y="0"/>
                </a:moveTo>
                <a:lnTo>
                  <a:pt x="13933107" y="0"/>
                </a:lnTo>
                <a:lnTo>
                  <a:pt x="13933107" y="13435173"/>
                </a:lnTo>
                <a:lnTo>
                  <a:pt x="0" y="13435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642409" y="132106"/>
            <a:ext cx="7645483" cy="10975151"/>
          </a:xfrm>
          <a:custGeom>
            <a:avLst/>
            <a:gdLst/>
            <a:ahLst/>
            <a:cxnLst/>
            <a:rect l="l" t="t" r="r" b="b"/>
            <a:pathLst>
              <a:path w="7645483" h="10975151">
                <a:moveTo>
                  <a:pt x="0" y="0"/>
                </a:moveTo>
                <a:lnTo>
                  <a:pt x="7645482" y="0"/>
                </a:lnTo>
                <a:lnTo>
                  <a:pt x="7645482" y="10975151"/>
                </a:lnTo>
                <a:lnTo>
                  <a:pt x="0" y="10975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364" r="-6769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0473" y="1543050"/>
            <a:ext cx="8886890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3D81B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Título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0473" y="3046734"/>
            <a:ext cx="9942044" cy="33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700555" y="629283"/>
            <a:ext cx="8886890" cy="86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s-CO" sz="5800">
                <a:solidFill>
                  <a:srgbClr val="CDA8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Título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21205"/>
            <a:ext cx="9942044" cy="33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5"/>
              </a:lnSpc>
            </a:pPr>
            <a:r>
              <a:rPr lang="es-CO" sz="2300">
                <a:solidFill>
                  <a:srgbClr val="45455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Texto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01021" y="6480443"/>
            <a:ext cx="10285958" cy="100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s-CO" sz="23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Tienes muchas cosas por decir, eso ya lo sabemos, pero no todo hay que plasmarlo en la diapositiva. Aquí tienes un ejemplo de</a:t>
            </a:r>
          </a:p>
          <a:p>
            <a:pPr algn="ctr">
              <a:lnSpc>
                <a:spcPts val="2645"/>
              </a:lnSpc>
              <a:spcBef>
                <a:spcPct val="0"/>
              </a:spcBef>
            </a:pPr>
            <a:r>
              <a:rPr lang="es-CO" sz="23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diapositivas sin fotografías, ni gráficos.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615510" y="3476941"/>
            <a:ext cx="6965603" cy="3391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¿Qué tal? ¿Te gustó?</a:t>
            </a:r>
          </a:p>
          <a:p>
            <a:pPr algn="ctr">
              <a:lnSpc>
                <a:spcPts val="3335"/>
              </a:lnSpc>
            </a:pPr>
            <a:endParaRPr lang="es-CO" sz="2900" dirty="0">
              <a:solidFill>
                <a:srgbClr val="1B274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 terminar, recuerda que tus</a:t>
            </a:r>
          </a:p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presentaciones son la voz de la</a:t>
            </a:r>
          </a:p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Institución.</a:t>
            </a:r>
          </a:p>
          <a:p>
            <a:pPr algn="ctr">
              <a:lnSpc>
                <a:spcPts val="3335"/>
              </a:lnSpc>
            </a:pPr>
            <a:endParaRPr lang="es-CO" sz="2900" dirty="0">
              <a:solidFill>
                <a:srgbClr val="1B274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3335"/>
              </a:lnSpc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Ten en cuenta la ortografía, procura</a:t>
            </a:r>
          </a:p>
          <a:p>
            <a:pPr algn="ctr">
              <a:lnSpc>
                <a:spcPts val="3335"/>
              </a:lnSpc>
              <a:spcBef>
                <a:spcPct val="0"/>
              </a:spcBef>
            </a:pPr>
            <a:r>
              <a:rPr lang="es-CO" sz="2900" dirty="0">
                <a:solidFill>
                  <a:srgbClr val="1B27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generar emociones y sé memorable.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300</Words>
  <Application>Microsoft Office PowerPoint</Application>
  <PresentationFormat>Personalizado</PresentationFormat>
  <Paragraphs>51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League Spartan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PRESENTACION 2024</dc:title>
  <cp:lastModifiedBy>Esteban Aragon Correa</cp:lastModifiedBy>
  <cp:revision>12</cp:revision>
  <dcterms:created xsi:type="dcterms:W3CDTF">2006-08-16T00:00:00Z</dcterms:created>
  <dcterms:modified xsi:type="dcterms:W3CDTF">2024-08-05T17:10:50Z</dcterms:modified>
  <dc:identifier>DAGKk7LoGc0</dc:identifier>
</cp:coreProperties>
</file>